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4CD100C3-30E7-CF4C-BC7C-F7AB66C6AAD1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06CB5E5-B882-7945-B48E-6309D10711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72346" y="3220180"/>
            <a:ext cx="2913266" cy="29132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0126" y="3220180"/>
            <a:ext cx="2913266" cy="2913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Van Fraassen vs. IBE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Kareem Khalifa</a:t>
            </a:r>
          </a:p>
          <a:p>
            <a:r>
              <a:rPr lang="en-US" dirty="0" smtClean="0"/>
              <a:t>Philosophy Department</a:t>
            </a:r>
          </a:p>
          <a:p>
            <a:r>
              <a:rPr lang="en-US" dirty="0" smtClean="0"/>
              <a:t>Middlebury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2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00112" y="2672185"/>
            <a:ext cx="3758137" cy="37581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434" y="2551241"/>
            <a:ext cx="3758137" cy="37581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8357" y="2133601"/>
            <a:ext cx="6113518" cy="3931920"/>
          </a:xfrm>
        </p:spPr>
        <p:txBody>
          <a:bodyPr/>
          <a:lstStyle/>
          <a:p>
            <a:pPr marL="457200" indent="-457200" algn="ctr">
              <a:buFont typeface="+mj-lt"/>
              <a:buAutoNum type="arabicPeriod"/>
            </a:pPr>
            <a:r>
              <a:rPr lang="en-US" dirty="0" smtClean="0"/>
              <a:t>Induction’s Failures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dirty="0" smtClean="0"/>
              <a:t>Objections to IBE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Induction’s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472" y="2242544"/>
            <a:ext cx="7096914" cy="39319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1.1. Why accept IBE?</a:t>
            </a:r>
          </a:p>
          <a:p>
            <a:pPr marL="0" indent="0">
              <a:buNone/>
            </a:pPr>
            <a:r>
              <a:rPr lang="en-US" dirty="0" smtClean="0"/>
              <a:t>1.2. What’s wrong with Ideal Horizontal Induction?</a:t>
            </a:r>
          </a:p>
          <a:p>
            <a:pPr marL="236538" lvl="1" indent="0">
              <a:buNone/>
            </a:pPr>
            <a:r>
              <a:rPr lang="en-US" dirty="0" smtClean="0"/>
              <a:t>1.2.1. Alien die</a:t>
            </a:r>
          </a:p>
          <a:p>
            <a:pPr marL="236538" lvl="1" indent="0">
              <a:buNone/>
            </a:pPr>
            <a:r>
              <a:rPr lang="en-US" dirty="0" smtClean="0"/>
              <a:t>1.2.2. Complexity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4498" b="4803"/>
          <a:stretch/>
        </p:blipFill>
        <p:spPr>
          <a:xfrm>
            <a:off x="4551209" y="3456831"/>
            <a:ext cx="3861171" cy="3001762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0799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Van </a:t>
            </a:r>
            <a:r>
              <a:rPr lang="en-US" dirty="0" err="1" smtClean="0"/>
              <a:t>Fraassen’s</a:t>
            </a:r>
            <a:r>
              <a:rPr lang="en-US" dirty="0" smtClean="0"/>
              <a:t>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472" y="2242544"/>
            <a:ext cx="7096914" cy="39319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2.1. Bad Lots</a:t>
            </a:r>
          </a:p>
          <a:p>
            <a:pPr marL="0" indent="0">
              <a:buNone/>
            </a:pPr>
            <a:r>
              <a:rPr lang="en-US" dirty="0" smtClean="0"/>
              <a:t>2.2. Privilege</a:t>
            </a:r>
          </a:p>
          <a:p>
            <a:pPr marL="236538" lvl="1" indent="0">
              <a:buNone/>
            </a:pPr>
            <a:r>
              <a:rPr lang="en-US" dirty="0" smtClean="0"/>
              <a:t>2.2.1. Evolution</a:t>
            </a:r>
          </a:p>
          <a:p>
            <a:pPr marL="236538" lvl="1" indent="0">
              <a:buNone/>
            </a:pPr>
            <a:r>
              <a:rPr lang="en-US" dirty="0" smtClean="0"/>
              <a:t>2.2.2. Theism</a:t>
            </a:r>
          </a:p>
          <a:p>
            <a:pPr marL="0" indent="0">
              <a:buNone/>
            </a:pPr>
            <a:r>
              <a:rPr lang="en-US" dirty="0" smtClean="0"/>
              <a:t>2.3. Force Majeure</a:t>
            </a:r>
          </a:p>
          <a:p>
            <a:pPr marL="0" indent="0">
              <a:buNone/>
            </a:pPr>
            <a:r>
              <a:rPr lang="en-US" dirty="0" smtClean="0"/>
              <a:t>2.4. Retrenchment</a:t>
            </a:r>
          </a:p>
          <a:p>
            <a:pPr marL="236538" lvl="1" indent="0">
              <a:buNone/>
            </a:pPr>
            <a:r>
              <a:rPr lang="en-US" dirty="0" smtClean="0"/>
              <a:t>2.4.1. Simplicity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4498" b="4803"/>
          <a:stretch/>
        </p:blipFill>
        <p:spPr>
          <a:xfrm>
            <a:off x="4551209" y="3456831"/>
            <a:ext cx="3861171" cy="3001762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5510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110</TotalTime>
  <Words>71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Capital</vt:lpstr>
      <vt:lpstr>Van Fraassen vs. IBE</vt:lpstr>
      <vt:lpstr>Overview</vt:lpstr>
      <vt:lpstr>1. Induction’s Failures</vt:lpstr>
      <vt:lpstr>2. Van Fraassen’s Objections</vt:lpstr>
    </vt:vector>
  </TitlesOfParts>
  <Company>Middlebury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Fraassen vs. IBE</dc:title>
  <dc:creator>Kareem Khalifa</dc:creator>
  <cp:lastModifiedBy>Kareem Khalifa</cp:lastModifiedBy>
  <cp:revision>3</cp:revision>
  <dcterms:created xsi:type="dcterms:W3CDTF">2016-04-06T21:18:44Z</dcterms:created>
  <dcterms:modified xsi:type="dcterms:W3CDTF">2016-04-07T18:59:27Z</dcterms:modified>
</cp:coreProperties>
</file>